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
  </p:notesMasterIdLst>
  <p:sldIdLst>
    <p:sldId id="256" r:id="rId2"/>
    <p:sldId id="258" r:id="rId3"/>
    <p:sldId id="257" r:id="rId4"/>
    <p:sldId id="259" r:id="rId5"/>
    <p:sldId id="260" r:id="rId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444" autoAdjust="0"/>
  </p:normalViewPr>
  <p:slideViewPr>
    <p:cSldViewPr>
      <p:cViewPr varScale="1">
        <p:scale>
          <a:sx n="66" d="100"/>
          <a:sy n="66" d="100"/>
        </p:scale>
        <p:origin x="-148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E45E20-A083-4EE6-8A75-3C1AE0C5688F}" type="datetimeFigureOut">
              <a:rPr lang="pl-PL" smtClean="0"/>
              <a:t>2017-06-04</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D9FDF9-DAE3-4012-B6AA-825499946AFA}" type="slidenum">
              <a:rPr lang="pl-PL" smtClean="0"/>
              <a:t>‹#›</a:t>
            </a:fld>
            <a:endParaRPr lang="pl-PL"/>
          </a:p>
        </p:txBody>
      </p:sp>
    </p:spTree>
    <p:extLst>
      <p:ext uri="{BB962C8B-B14F-4D97-AF65-F5344CB8AC3E}">
        <p14:creationId xmlns:p14="http://schemas.microsoft.com/office/powerpoint/2010/main" val="236688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2D9FDF9-DAE3-4012-B6AA-825499946AFA}" type="slidenum">
              <a:rPr lang="pl-PL" smtClean="0"/>
              <a:t>1</a:t>
            </a:fld>
            <a:endParaRPr lang="pl-PL"/>
          </a:p>
        </p:txBody>
      </p:sp>
    </p:spTree>
    <p:extLst>
      <p:ext uri="{BB962C8B-B14F-4D97-AF65-F5344CB8AC3E}">
        <p14:creationId xmlns:p14="http://schemas.microsoft.com/office/powerpoint/2010/main" val="1686514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2D9FDF9-DAE3-4012-B6AA-825499946AFA}" type="slidenum">
              <a:rPr lang="pl-PL" smtClean="0"/>
              <a:t>2</a:t>
            </a:fld>
            <a:endParaRPr lang="pl-PL"/>
          </a:p>
        </p:txBody>
      </p:sp>
    </p:spTree>
    <p:extLst>
      <p:ext uri="{BB962C8B-B14F-4D97-AF65-F5344CB8AC3E}">
        <p14:creationId xmlns:p14="http://schemas.microsoft.com/office/powerpoint/2010/main" val="1516890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2D9FDF9-DAE3-4012-B6AA-825499946AFA}" type="slidenum">
              <a:rPr lang="pl-PL" smtClean="0"/>
              <a:t>3</a:t>
            </a:fld>
            <a:endParaRPr lang="pl-PL"/>
          </a:p>
        </p:txBody>
      </p:sp>
    </p:spTree>
    <p:extLst>
      <p:ext uri="{BB962C8B-B14F-4D97-AF65-F5344CB8AC3E}">
        <p14:creationId xmlns:p14="http://schemas.microsoft.com/office/powerpoint/2010/main" val="433789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2D9FDF9-DAE3-4012-B6AA-825499946AFA}" type="slidenum">
              <a:rPr lang="pl-PL" smtClean="0"/>
              <a:t>4</a:t>
            </a:fld>
            <a:endParaRPr lang="pl-PL"/>
          </a:p>
        </p:txBody>
      </p:sp>
    </p:spTree>
    <p:extLst>
      <p:ext uri="{BB962C8B-B14F-4D97-AF65-F5344CB8AC3E}">
        <p14:creationId xmlns:p14="http://schemas.microsoft.com/office/powerpoint/2010/main" val="3092135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2D9FDF9-DAE3-4012-B6AA-825499946AFA}" type="slidenum">
              <a:rPr lang="pl-PL" smtClean="0"/>
              <a:t>5</a:t>
            </a:fld>
            <a:endParaRPr lang="pl-PL"/>
          </a:p>
        </p:txBody>
      </p:sp>
    </p:spTree>
    <p:extLst>
      <p:ext uri="{BB962C8B-B14F-4D97-AF65-F5344CB8AC3E}">
        <p14:creationId xmlns:p14="http://schemas.microsoft.com/office/powerpoint/2010/main" val="2022459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2"/>
      </p:bgRef>
    </p:bg>
    <p:spTree>
      <p:nvGrpSpPr>
        <p:cNvPr id="1" name=""/>
        <p:cNvGrpSpPr/>
        <p:nvPr/>
      </p:nvGrpSpPr>
      <p:grpSpPr>
        <a:xfrm>
          <a:off x="0" y="0"/>
          <a:ext cx="0" cy="0"/>
          <a:chOff x="0" y="0"/>
          <a:chExt cx="0" cy="0"/>
        </a:xfrm>
      </p:grpSpPr>
      <p:sp>
        <p:nvSpPr>
          <p:cNvPr id="7" name="Dowolny kształt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Dowolny kształt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ytuł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fld id="{947C7AA4-02C8-40FB-B314-3755E71B663D}" type="datetimeFigureOut">
              <a:rPr lang="pl-PL" smtClean="0"/>
              <a:pPr/>
              <a:t>2017-06-04</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EAD6792D-4F5F-43F1-BEDF-2D336BC9DBC4}"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947C7AA4-02C8-40FB-B314-3755E71B663D}" type="datetimeFigureOut">
              <a:rPr lang="pl-PL" smtClean="0"/>
              <a:pPr/>
              <a:t>2017-06-04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AD6792D-4F5F-43F1-BEDF-2D336BC9DBC4}"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947C7AA4-02C8-40FB-B314-3755E71B663D}" type="datetimeFigureOut">
              <a:rPr lang="pl-PL" smtClean="0"/>
              <a:pPr/>
              <a:t>2017-06-04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AD6792D-4F5F-43F1-BEDF-2D336BC9DBC4}"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lgn="l">
              <a:defRPr/>
            </a:lvl1p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947C7AA4-02C8-40FB-B314-3755E71B663D}" type="datetimeFigureOut">
              <a:rPr lang="pl-PL" smtClean="0"/>
              <a:pPr/>
              <a:t>2017-06-04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AD6792D-4F5F-43F1-BEDF-2D336BC9DBC4}"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2"/>
      </p:bgRef>
    </p:bg>
    <p:spTree>
      <p:nvGrpSpPr>
        <p:cNvPr id="1" name=""/>
        <p:cNvGrpSpPr/>
        <p:nvPr/>
      </p:nvGrpSpPr>
      <p:grpSpPr>
        <a:xfrm>
          <a:off x="0" y="0"/>
          <a:ext cx="0" cy="0"/>
          <a:chOff x="0" y="0"/>
          <a:chExt cx="0" cy="0"/>
        </a:xfrm>
      </p:grpSpPr>
      <p:sp>
        <p:nvSpPr>
          <p:cNvPr id="7" name="Dowolny kształt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Dowolny kształt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ytuł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947C7AA4-02C8-40FB-B314-3755E71B663D}" type="datetimeFigureOut">
              <a:rPr lang="pl-PL" smtClean="0"/>
              <a:pPr/>
              <a:t>2017-06-04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AD6792D-4F5F-43F1-BEDF-2D336BC9DBC4}"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7467600" cy="114300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947C7AA4-02C8-40FB-B314-3755E71B663D}" type="datetimeFigureOut">
              <a:rPr lang="pl-PL" smtClean="0"/>
              <a:pPr/>
              <a:t>2017-06-04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AD6792D-4F5F-43F1-BEDF-2D336BC9DBC4}"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947C7AA4-02C8-40FB-B314-3755E71B663D}" type="datetimeFigureOut">
              <a:rPr lang="pl-PL" smtClean="0"/>
              <a:pPr/>
              <a:t>2017-06-04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EAD6792D-4F5F-43F1-BEDF-2D336BC9DBC4}"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320"/>
            <a:ext cx="7470648" cy="1143000"/>
          </a:xfrm>
        </p:spPr>
        <p:txBody>
          <a:bodyPr anchor="ctr"/>
          <a:lstStyle>
            <a:lvl1pPr algn="l">
              <a:defRPr sz="4600"/>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fld id="{947C7AA4-02C8-40FB-B314-3755E71B663D}" type="datetimeFigureOut">
              <a:rPr lang="pl-PL" smtClean="0"/>
              <a:pPr/>
              <a:t>2017-06-04</a:t>
            </a:fld>
            <a:endParaRPr lang="pl-PL"/>
          </a:p>
        </p:txBody>
      </p:sp>
      <p:sp>
        <p:nvSpPr>
          <p:cNvPr id="8" name="Symbol zastępczy numeru slajdu 7"/>
          <p:cNvSpPr>
            <a:spLocks noGrp="1"/>
          </p:cNvSpPr>
          <p:nvPr>
            <p:ph type="sldNum" sz="quarter" idx="11"/>
          </p:nvPr>
        </p:nvSpPr>
        <p:spPr/>
        <p:txBody>
          <a:bodyPr/>
          <a:lstStyle/>
          <a:p>
            <a:fld id="{EAD6792D-4F5F-43F1-BEDF-2D336BC9DBC4}" type="slidenum">
              <a:rPr lang="pl-PL" smtClean="0"/>
              <a:pPr/>
              <a:t>‹#›</a:t>
            </a:fld>
            <a:endParaRPr lang="pl-PL"/>
          </a:p>
        </p:txBody>
      </p:sp>
      <p:sp>
        <p:nvSpPr>
          <p:cNvPr id="9" name="Symbol zastępczy stopki 8"/>
          <p:cNvSpPr>
            <a:spLocks noGrp="1"/>
          </p:cNvSpPr>
          <p:nvPr>
            <p:ph type="ftr" sz="quarter" idx="12"/>
          </p:nvPr>
        </p:nvSpPr>
        <p:spPr/>
        <p:txBody>
          <a:bodyPr/>
          <a:lstStyle/>
          <a:p>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947C7AA4-02C8-40FB-B314-3755E71B663D}" type="datetimeFigureOut">
              <a:rPr lang="pl-PL" smtClean="0"/>
              <a:pPr/>
              <a:t>2017-06-04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EAD6792D-4F5F-43F1-BEDF-2D336BC9DBC4}"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947C7AA4-02C8-40FB-B314-3755E71B663D}" type="datetimeFigureOut">
              <a:rPr lang="pl-PL" smtClean="0"/>
              <a:pPr/>
              <a:t>2017-06-04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156448" y="6422064"/>
            <a:ext cx="762000" cy="365125"/>
          </a:xfrm>
        </p:spPr>
        <p:txBody>
          <a:bodyPr/>
          <a:lstStyle/>
          <a:p>
            <a:fld id="{EAD6792D-4F5F-43F1-BEDF-2D336BC9DBC4}"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457200" y="6422064"/>
            <a:ext cx="2133600" cy="365125"/>
          </a:xfrm>
        </p:spPr>
        <p:txBody>
          <a:bodyPr/>
          <a:lstStyle/>
          <a:p>
            <a:fld id="{947C7AA4-02C8-40FB-B314-3755E71B663D}" type="datetimeFigureOut">
              <a:rPr lang="pl-PL" smtClean="0"/>
              <a:pPr/>
              <a:t>2017-06-04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AD6792D-4F5F-43F1-BEDF-2D336BC9DBC4}"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Dowolny kształt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Dowolny kształt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Symbol zastępczy tytułu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47C7AA4-02C8-40FB-B314-3755E71B663D}" type="datetimeFigureOut">
              <a:rPr lang="pl-PL" smtClean="0"/>
              <a:pPr/>
              <a:t>2017-06-04</a:t>
            </a:fld>
            <a:endParaRPr lang="pl-PL"/>
          </a:p>
        </p:txBody>
      </p:sp>
      <p:sp>
        <p:nvSpPr>
          <p:cNvPr id="22" name="Symbol zastępczy stopki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pl-PL"/>
          </a:p>
        </p:txBody>
      </p:sp>
      <p:sp>
        <p:nvSpPr>
          <p:cNvPr id="18" name="Symbol zastępczy numeru slajdu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AD6792D-4F5F-43F1-BEDF-2D336BC9DBC4}"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mp3"/><Relationship Id="rId7" Type="http://schemas.openxmlformats.org/officeDocument/2006/relationships/image" Target="../media/image2.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67544" y="0"/>
            <a:ext cx="8229600" cy="1143000"/>
          </a:xfrm>
        </p:spPr>
        <p:txBody>
          <a:bodyPr>
            <a:noAutofit/>
          </a:bodyPr>
          <a:lstStyle/>
          <a:p>
            <a:pPr algn="ctr"/>
            <a:r>
              <a:rPr lang="pl-PL" sz="4400" b="1" dirty="0">
                <a:ln w="17780" cmpd="sng">
                  <a:solidFill>
                    <a:srgbClr val="FFFFFF"/>
                  </a:solidFill>
                  <a:prstDash val="solid"/>
                  <a:miter lim="800000"/>
                </a:ln>
                <a:solidFill>
                  <a:srgbClr val="00B050"/>
                </a:solidFill>
                <a:effectLst>
                  <a:outerShdw blurRad="50800" algn="tl" rotWithShape="0">
                    <a:srgbClr val="000000"/>
                  </a:outerShdw>
                </a:effectLst>
                <a:latin typeface="Comic Sans MS" pitchFamily="66" charset="0"/>
              </a:rPr>
              <a:t>NIESAMOWITY HULK(Robert Bruce Banner</a:t>
            </a:r>
            <a:r>
              <a:rPr lang="pl-PL" sz="4400" b="1" dirty="0" smtClean="0">
                <a:ln w="17780" cmpd="sng">
                  <a:solidFill>
                    <a:srgbClr val="FFFFFF"/>
                  </a:solidFill>
                  <a:prstDash val="solid"/>
                  <a:miter lim="800000"/>
                </a:ln>
                <a:solidFill>
                  <a:srgbClr val="00B050"/>
                </a:solidFill>
                <a:effectLst>
                  <a:outerShdw blurRad="50800" algn="tl" rotWithShape="0">
                    <a:srgbClr val="000000"/>
                  </a:outerShdw>
                </a:effectLst>
                <a:latin typeface="Comic Sans MS" pitchFamily="66" charset="0"/>
              </a:rPr>
              <a:t>)</a:t>
            </a:r>
            <a:endParaRPr lang="pl-PL" sz="4400" b="1" dirty="0">
              <a:ln w="17780" cmpd="sng">
                <a:solidFill>
                  <a:srgbClr val="FFFFFF"/>
                </a:solidFill>
                <a:prstDash val="solid"/>
                <a:miter lim="800000"/>
              </a:ln>
              <a:solidFill>
                <a:srgbClr val="00B050"/>
              </a:solidFill>
              <a:effectLst>
                <a:outerShdw blurRad="50800" algn="tl" rotWithShape="0">
                  <a:srgbClr val="000000"/>
                </a:outerShdw>
              </a:effectLst>
              <a:latin typeface="Comic Sans MS" pitchFamily="66" charset="0"/>
            </a:endParaRPr>
          </a:p>
        </p:txBody>
      </p:sp>
      <p:pic>
        <p:nvPicPr>
          <p:cNvPr id="8" name="Symbol zastępczy zawartości 7"/>
          <p:cNvPicPr>
            <a:picLocks noGrp="1" noChangeAspect="1"/>
          </p:cNvPicPr>
          <p:nvPr>
            <p:ph sz="quarter" idx="2"/>
          </p:nvPr>
        </p:nvPicPr>
        <p:blipFill>
          <a:blip r:embed="rId6">
            <a:extLst>
              <a:ext uri="{28A0092B-C50C-407E-A947-70E740481C1C}">
                <a14:useLocalDpi xmlns:a14="http://schemas.microsoft.com/office/drawing/2010/main" val="0"/>
              </a:ext>
            </a:extLst>
          </a:blip>
          <a:stretch>
            <a:fillRect/>
          </a:stretch>
        </p:blipFill>
        <p:spPr>
          <a:xfrm>
            <a:off x="4211960" y="1428736"/>
            <a:ext cx="4932040" cy="4500594"/>
          </a:xfrm>
        </p:spPr>
      </p:pic>
      <p:pic>
        <p:nvPicPr>
          <p:cNvPr id="1026" name="Picture 2"/>
          <p:cNvPicPr>
            <a:picLocks noGrp="1" noChangeAspect="1" noChangeArrowheads="1"/>
          </p:cNvPicPr>
          <p:nvPr>
            <p:ph sz="quarter" idx="4"/>
          </p:nvPr>
        </p:nvPicPr>
        <p:blipFill>
          <a:blip r:embed="rId7">
            <a:extLst>
              <a:ext uri="{28A0092B-C50C-407E-A947-70E740481C1C}">
                <a14:useLocalDpi xmlns:a14="http://schemas.microsoft.com/office/drawing/2010/main" val="0"/>
              </a:ext>
            </a:extLst>
          </a:blip>
          <a:srcRect/>
          <a:stretch>
            <a:fillRect/>
          </a:stretch>
        </p:blipFill>
        <p:spPr bwMode="auto">
          <a:xfrm>
            <a:off x="0" y="1500174"/>
            <a:ext cx="4229004" cy="4445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David Guetta - She Wolf (Lyrics Video) ft. Sia.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1764704" y="0"/>
            <a:ext cx="609600" cy="609600"/>
          </a:xfrm>
          <a:prstGeom prst="rect">
            <a:avLst/>
          </a:prstGeom>
        </p:spPr>
      </p:pic>
    </p:spTree>
    <p:custDataLst>
      <p:tags r:id="rId1"/>
    </p:custDataLst>
    <p:extLst>
      <p:ext uri="{BB962C8B-B14F-4D97-AF65-F5344CB8AC3E}">
        <p14:creationId xmlns:p14="http://schemas.microsoft.com/office/powerpoint/2010/main" val="817936055"/>
      </p:ext>
    </p:extLst>
  </p:cSld>
  <p:clrMapOvr>
    <a:masterClrMapping/>
  </p:clrMapOvr>
  <mc:AlternateContent xmlns:mc="http://schemas.openxmlformats.org/markup-compatibility/2006" xmlns:p14="http://schemas.microsoft.com/office/powerpoint/2010/main">
    <mc:Choice Requires="p14">
      <p:transition spd="slow" p14:dur="800" advClick="0" advTm="4992">
        <p:diamond/>
      </p:transition>
    </mc:Choice>
    <mc:Fallback xmlns="">
      <p:transition spd="slow" advClick="0" advTm="4992">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5">
                <p:cTn id="27" fill="hold" display="0">
                  <p:stCondLst>
                    <p:cond delay="indefinite"/>
                  </p:stCondLst>
                  <p:endCondLst>
                    <p:cond evt="onStopAudio" delay="0">
                      <p:tgtEl>
                        <p:sldTgt/>
                      </p:tgtEl>
                    </p:cond>
                  </p:endCondLst>
                </p:cTn>
                <p:tgtEl>
                  <p:spTgt spid="5"/>
                </p:tgtEl>
              </p:cMediaNode>
            </p:audio>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0" y="0"/>
            <a:ext cx="8366304" cy="735586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l-PL" sz="4400" b="1" spc="50" dirty="0" smtClean="0">
                <a:ln w="11430">
                  <a:solidFill>
                    <a:srgbClr val="00B050"/>
                  </a:solidFill>
                </a:ln>
                <a:solidFill>
                  <a:srgbClr val="00B050"/>
                </a:solidFill>
                <a:effectLst>
                  <a:outerShdw blurRad="76200" dist="50800" dir="5400000" algn="tl" rotWithShape="0">
                    <a:srgbClr val="000000">
                      <a:alpha val="65000"/>
                    </a:srgbClr>
                  </a:outerShdw>
                </a:effectLst>
              </a:rPr>
              <a:t>DANE OSOBOWE HULKA</a:t>
            </a:r>
            <a:r>
              <a:rPr lang="pl-PL"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endParaRPr lang="pl-PL" sz="4400" b="1" spc="50" dirty="0" smtClean="0">
              <a:ln w="11430"/>
              <a:solidFill>
                <a:srgbClr val="00B050"/>
              </a:solidFill>
              <a:effectLst>
                <a:outerShdw blurRad="76200" dist="50800" dir="5400000" algn="tl" rotWithShape="0">
                  <a:srgbClr val="000000">
                    <a:alpha val="65000"/>
                  </a:srgbClr>
                </a:outerShdw>
              </a:effectLst>
            </a:endParaRPr>
          </a:p>
          <a:p>
            <a:r>
              <a:rPr lang="pl-PL" sz="4400" b="1" spc="50" dirty="0" smtClean="0">
                <a:ln w="11430"/>
                <a:solidFill>
                  <a:srgbClr val="00B050"/>
                </a:solidFill>
                <a:effectLst>
                  <a:outerShdw blurRad="76200" dist="50800" dir="5400000" algn="tl" rotWithShape="0">
                    <a:srgbClr val="000000">
                      <a:alpha val="65000"/>
                    </a:srgbClr>
                  </a:outerShdw>
                </a:effectLst>
              </a:rPr>
              <a:t>WZROST:</a:t>
            </a:r>
            <a:endParaRPr lang="pl-PL" sz="4400" b="1" spc="50" dirty="0">
              <a:ln w="11430"/>
              <a:solidFill>
                <a:srgbClr val="00B050"/>
              </a:solidFill>
              <a:effectLst>
                <a:outerShdw blurRad="76200" dist="50800" dir="5400000" algn="tl" rotWithShape="0">
                  <a:srgbClr val="000000">
                    <a:alpha val="65000"/>
                  </a:srgbClr>
                </a:outerShdw>
              </a:effectLst>
            </a:endParaRPr>
          </a:p>
          <a:p>
            <a:pPr marL="285750" indent="-285750">
              <a:buFontTx/>
              <a:buChar char="-"/>
            </a:pPr>
            <a:r>
              <a:rPr lang="pl-PL" sz="4400" dirty="0" smtClean="0">
                <a:ln>
                  <a:solidFill>
                    <a:srgbClr val="00B050"/>
                  </a:solidFill>
                </a:ln>
                <a:solidFill>
                  <a:srgbClr val="00B050"/>
                </a:solidFill>
              </a:rPr>
              <a:t>2-2,5m</a:t>
            </a:r>
          </a:p>
          <a:p>
            <a:r>
              <a:rPr lang="pl-PL" sz="4400" dirty="0" smtClean="0">
                <a:ln>
                  <a:solidFill>
                    <a:srgbClr val="00B050"/>
                  </a:solidFill>
                </a:ln>
                <a:solidFill>
                  <a:srgbClr val="00B050"/>
                </a:solidFill>
              </a:rPr>
              <a:t>WAGA:</a:t>
            </a:r>
          </a:p>
          <a:p>
            <a:r>
              <a:rPr lang="pl-PL" sz="4400" dirty="0" smtClean="0">
                <a:solidFill>
                  <a:srgbClr val="00B050"/>
                </a:solidFill>
              </a:rPr>
              <a:t>-400-650kg</a:t>
            </a:r>
          </a:p>
          <a:p>
            <a:r>
              <a:rPr lang="pl-PL" sz="4400" dirty="0" smtClean="0">
                <a:solidFill>
                  <a:srgbClr val="00B050"/>
                </a:solidFill>
              </a:rPr>
              <a:t>WŁOSY:</a:t>
            </a:r>
          </a:p>
          <a:p>
            <a:r>
              <a:rPr lang="pl-PL" sz="4400" b="1" spc="50" dirty="0" smtClean="0">
                <a:ln>
                  <a:solidFill>
                    <a:srgbClr val="00B050"/>
                  </a:solidFill>
                </a:ln>
                <a:solidFill>
                  <a:srgbClr val="00B050"/>
                </a:solidFill>
                <a:effectLst>
                  <a:outerShdw blurRad="76200" dist="50800" dir="5400000" algn="tl" rotWithShape="0">
                    <a:srgbClr val="000000">
                      <a:alpha val="65000"/>
                    </a:srgbClr>
                  </a:outerShdw>
                </a:effectLst>
              </a:rPr>
              <a:t>-</a:t>
            </a:r>
            <a:r>
              <a:rPr lang="pl-PL" sz="4400" dirty="0">
                <a:solidFill>
                  <a:srgbClr val="00B050"/>
                </a:solidFill>
              </a:rPr>
              <a:t> </a:t>
            </a:r>
            <a:r>
              <a:rPr lang="pl-PL" sz="4400" dirty="0" smtClean="0">
                <a:solidFill>
                  <a:srgbClr val="00B050"/>
                </a:solidFill>
              </a:rPr>
              <a:t>czarne/zielone</a:t>
            </a:r>
          </a:p>
          <a:p>
            <a:r>
              <a:rPr lang="pl-PL" sz="4400" dirty="0" smtClean="0">
                <a:solidFill>
                  <a:srgbClr val="00B050"/>
                </a:solidFill>
              </a:rPr>
              <a:t>OCZY:</a:t>
            </a:r>
          </a:p>
          <a:p>
            <a:r>
              <a:rPr lang="pl-PL" sz="4400" dirty="0" smtClean="0">
                <a:solidFill>
                  <a:srgbClr val="00B050"/>
                </a:solidFill>
              </a:rPr>
              <a:t>-szare/zielone</a:t>
            </a:r>
            <a:endParaRPr lang="pl-PL" sz="4400" b="1" spc="50" dirty="0">
              <a:ln>
                <a:solidFill>
                  <a:srgbClr val="00B050"/>
                </a:solidFill>
              </a:ln>
              <a:solidFill>
                <a:srgbClr val="00B050"/>
              </a:solidFill>
              <a:effectLst>
                <a:outerShdw blurRad="76200" dist="50800" dir="5400000" algn="tl" rotWithShape="0">
                  <a:srgbClr val="000000">
                    <a:alpha val="65000"/>
                  </a:srgbClr>
                </a:outerShdw>
              </a:effectLst>
            </a:endParaRPr>
          </a:p>
          <a:p>
            <a:endParaRPr lang="pl-PL" sz="3200" dirty="0" smtClean="0"/>
          </a:p>
        </p:txBody>
      </p:sp>
    </p:spTree>
    <p:custDataLst>
      <p:tags r:id="rId1"/>
    </p:custDataLst>
    <p:extLst>
      <p:ext uri="{BB962C8B-B14F-4D97-AF65-F5344CB8AC3E}">
        <p14:creationId xmlns:p14="http://schemas.microsoft.com/office/powerpoint/2010/main" val="100431868"/>
      </p:ext>
    </p:extLst>
  </p:cSld>
  <p:clrMapOvr>
    <a:masterClrMapping/>
  </p:clrMapOvr>
  <mc:AlternateContent xmlns:mc="http://schemas.openxmlformats.org/markup-compatibility/2006" xmlns:p14="http://schemas.microsoft.com/office/powerpoint/2010/main">
    <mc:Choice Requires="p14">
      <p:transition spd="slow" p14:dur="800" advTm="9708">
        <p:diamond/>
      </p:transition>
    </mc:Choice>
    <mc:Fallback xmlns="">
      <p:transition spd="slow" advTm="9708">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 calcmode="lin" valueType="num">
                                      <p:cBhvr additive="base">
                                        <p:cTn id="34"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fade">
                                      <p:cBhvr>
                                        <p:cTn id="40" dur="1000"/>
                                        <p:tgtEl>
                                          <p:spTgt spid="2">
                                            <p:txEl>
                                              <p:pRg st="6" end="6"/>
                                            </p:txEl>
                                          </p:spTgt>
                                        </p:tgtEl>
                                      </p:cBhvr>
                                    </p:animEffect>
                                    <p:anim calcmode="lin" valueType="num">
                                      <p:cBhvr>
                                        <p:cTn id="41"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 calcmode="lin" valueType="num">
                                      <p:cBhvr additive="base">
                                        <p:cTn id="47"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
                                            <p:txEl>
                                              <p:pRg st="8" end="8"/>
                                            </p:txEl>
                                          </p:spTgt>
                                        </p:tgtEl>
                                        <p:attrNameLst>
                                          <p:attrName>style.visibility</p:attrName>
                                        </p:attrNameLst>
                                      </p:cBhvr>
                                      <p:to>
                                        <p:strVal val="visible"/>
                                      </p:to>
                                    </p:set>
                                    <p:animEffect transition="in" filter="fade">
                                      <p:cBhvr>
                                        <p:cTn id="53" dur="1000"/>
                                        <p:tgtEl>
                                          <p:spTgt spid="2">
                                            <p:txEl>
                                              <p:pRg st="8" end="8"/>
                                            </p:txEl>
                                          </p:spTgt>
                                        </p:tgtEl>
                                      </p:cBhvr>
                                    </p:animEffect>
                                    <p:anim calcmode="lin" valueType="num">
                                      <p:cBhvr>
                                        <p:cTn id="5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2">
                                            <p:txEl>
                                              <p:pRg st="9" end="9"/>
                                            </p:txEl>
                                          </p:spTgt>
                                        </p:tgtEl>
                                        <p:attrNameLst>
                                          <p:attrName>style.visibility</p:attrName>
                                        </p:attrNameLst>
                                      </p:cBhvr>
                                      <p:to>
                                        <p:strVal val="visible"/>
                                      </p:to>
                                    </p:set>
                                    <p:anim calcmode="lin" valueType="num">
                                      <p:cBhvr additive="base">
                                        <p:cTn id="60"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791580" y="418487"/>
            <a:ext cx="7560840" cy="3046988"/>
          </a:xfrm>
          <a:prstGeom prst="rect">
            <a:avLst/>
          </a:prstGeom>
          <a:noFill/>
        </p:spPr>
        <p:txBody>
          <a:bodyPr wrap="square" numCol="1"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Robert Bruce Banner (znany jako HULK) był byłym fizykiem jądrowym.</a:t>
            </a:r>
          </a:p>
          <a:p>
            <a:r>
              <a:rPr lang="pl-PL"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Został napromieniowany promieniem gamma co poskutkowało zmianą w jego genach w HULKA. Był często ścigany przez policję ponieważ gdy się denerwował przeobrażał się w HULKA, nie kontrolował tego co robił, przez co był maszyną destrukcji.</a:t>
            </a:r>
            <a:endParaRPr lang="pl-PL"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976" y="3571876"/>
            <a:ext cx="6912768" cy="3096344"/>
          </a:xfrm>
          <a:prstGeom prst="rect">
            <a:avLst/>
          </a:prstGeom>
        </p:spPr>
      </p:pic>
    </p:spTree>
    <p:custDataLst>
      <p:tags r:id="rId1"/>
    </p:custDataLst>
    <p:extLst>
      <p:ext uri="{BB962C8B-B14F-4D97-AF65-F5344CB8AC3E}">
        <p14:creationId xmlns:p14="http://schemas.microsoft.com/office/powerpoint/2010/main" val="1143070640"/>
      </p:ext>
    </p:extLst>
  </p:cSld>
  <p:clrMapOvr>
    <a:masterClrMapping/>
  </p:clrMapOvr>
  <mc:AlternateContent xmlns:mc="http://schemas.openxmlformats.org/markup-compatibility/2006" xmlns:p14="http://schemas.microsoft.com/office/powerpoint/2010/main">
    <mc:Choice Requires="p14">
      <p:transition spd="slow" p14:dur="800" advTm="17547">
        <p:diamond/>
      </p:transition>
    </mc:Choice>
    <mc:Fallback xmlns="">
      <p:transition spd="slow" advTm="17547">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0" y="714356"/>
            <a:ext cx="7200800" cy="369332"/>
          </a:xfrm>
          <a:prstGeom prst="rect">
            <a:avLst/>
          </a:prstGeom>
          <a:noFill/>
        </p:spPr>
        <p:txBody>
          <a:bodyPr wrap="square" rtlCol="0">
            <a:spAutoFit/>
          </a:bodyPr>
          <a:lstStyle/>
          <a:p>
            <a:pPr marL="342900" indent="-342900">
              <a:buAutoNum type="arabicPeriod"/>
            </a:pPr>
            <a:r>
              <a:rPr lang="pl-PL" b="1" dirty="0" err="1" smtClean="0">
                <a:ln w="12700">
                  <a:solidFill>
                    <a:schemeClr val="tx2">
                      <a:satMod val="155000"/>
                    </a:schemeClr>
                  </a:solidFill>
                  <a:prstDash val="solid"/>
                </a:ln>
              </a:rPr>
              <a:t>Abomination</a:t>
            </a:r>
            <a:endParaRPr lang="pl-PL" b="1" dirty="0" smtClean="0">
              <a:ln w="12700">
                <a:solidFill>
                  <a:schemeClr val="tx2">
                    <a:satMod val="155000"/>
                  </a:schemeClr>
                </a:solidFill>
                <a:prstDash val="solid"/>
              </a:ln>
            </a:endParaRPr>
          </a:p>
        </p:txBody>
      </p:sp>
      <p:sp>
        <p:nvSpPr>
          <p:cNvPr id="5" name="pole tekstowe 4"/>
          <p:cNvSpPr txBox="1"/>
          <p:nvPr/>
        </p:nvSpPr>
        <p:spPr>
          <a:xfrm>
            <a:off x="635634" y="2831291"/>
            <a:ext cx="4320480" cy="369332"/>
          </a:xfrm>
          <a:prstGeom prst="rect">
            <a:avLst/>
          </a:prstGeom>
          <a:noFill/>
        </p:spPr>
        <p:txBody>
          <a:bodyPr wrap="square" rtlCol="0">
            <a:spAutoFit/>
          </a:bodyPr>
          <a:lstStyle/>
          <a:p>
            <a:endParaRPr lang="pl-PL" dirty="0"/>
          </a:p>
        </p:txBody>
      </p:sp>
      <p:sp>
        <p:nvSpPr>
          <p:cNvPr id="7" name="pole tekstowe 6"/>
          <p:cNvSpPr txBox="1"/>
          <p:nvPr/>
        </p:nvSpPr>
        <p:spPr>
          <a:xfrm>
            <a:off x="0" y="3357562"/>
            <a:ext cx="8068763" cy="369332"/>
          </a:xfrm>
          <a:prstGeom prst="rect">
            <a:avLst/>
          </a:prstGeom>
          <a:noFill/>
        </p:spPr>
        <p:txBody>
          <a:bodyPr wrap="square" rtlCol="0">
            <a:spAutoFit/>
          </a:bodyPr>
          <a:lstStyle/>
          <a:p>
            <a:r>
              <a:rPr lang="pl-PL" b="1" dirty="0" smtClean="0"/>
              <a:t>2.</a:t>
            </a:r>
            <a:r>
              <a:rPr lang="pl-PL" b="1" dirty="0"/>
              <a:t> Generał </a:t>
            </a:r>
            <a:r>
              <a:rPr lang="pl-PL" b="1" dirty="0" smtClean="0"/>
              <a:t> </a:t>
            </a:r>
            <a:r>
              <a:rPr lang="pl-PL" b="1" dirty="0" err="1" smtClean="0"/>
              <a:t>Thaddeus</a:t>
            </a:r>
            <a:r>
              <a:rPr lang="pl-PL" b="1" dirty="0" smtClean="0"/>
              <a:t> E</a:t>
            </a:r>
            <a:r>
              <a:rPr lang="pl-PL" b="1" dirty="0"/>
              <a:t>. </a:t>
            </a:r>
            <a:r>
              <a:rPr lang="pl-PL" b="1" dirty="0" err="1" smtClean="0"/>
              <a:t>Thunderbolt</a:t>
            </a:r>
            <a:r>
              <a:rPr lang="pl-PL" b="1" dirty="0" smtClean="0"/>
              <a:t> </a:t>
            </a:r>
            <a:r>
              <a:rPr lang="pl-PL" b="1" dirty="0"/>
              <a:t>Ross</a:t>
            </a:r>
            <a:r>
              <a:rPr lang="pl-PL" dirty="0"/>
              <a:t> </a:t>
            </a:r>
            <a:r>
              <a:rPr lang="pl-PL" dirty="0" smtClean="0"/>
              <a:t> </a:t>
            </a:r>
            <a:endParaRPr lang="pl-PL" dirty="0"/>
          </a:p>
        </p:txBody>
      </p:sp>
      <p:pic>
        <p:nvPicPr>
          <p:cNvPr id="8" name="Obraz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0166" y="3857628"/>
            <a:ext cx="1360093" cy="2330624"/>
          </a:xfrm>
          <a:prstGeom prst="rect">
            <a:avLst/>
          </a:prstGeom>
        </p:spPr>
      </p:pic>
      <p:sp>
        <p:nvSpPr>
          <p:cNvPr id="10" name="pole tekstowe 9"/>
          <p:cNvSpPr txBox="1"/>
          <p:nvPr/>
        </p:nvSpPr>
        <p:spPr>
          <a:xfrm>
            <a:off x="5715008" y="3500438"/>
            <a:ext cx="3948314" cy="369332"/>
          </a:xfrm>
          <a:prstGeom prst="rect">
            <a:avLst/>
          </a:prstGeom>
          <a:noFill/>
        </p:spPr>
        <p:txBody>
          <a:bodyPr wrap="square" rtlCol="0">
            <a:spAutoFit/>
          </a:bodyPr>
          <a:lstStyle/>
          <a:p>
            <a:r>
              <a:rPr lang="pl-PL" b="1" dirty="0" smtClean="0"/>
              <a:t>3.Miek</a:t>
            </a:r>
            <a:r>
              <a:rPr lang="pl-PL" b="1" dirty="0"/>
              <a:t> </a:t>
            </a:r>
          </a:p>
        </p:txBody>
      </p:sp>
      <p:pic>
        <p:nvPicPr>
          <p:cNvPr id="11" name="Obraz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0694" y="4071942"/>
            <a:ext cx="2664294" cy="2442269"/>
          </a:xfrm>
          <a:prstGeom prst="rect">
            <a:avLst/>
          </a:prstGeom>
        </p:spPr>
      </p:pic>
      <p:sp>
        <p:nvSpPr>
          <p:cNvPr id="12" name="Prostokąt 11"/>
          <p:cNvSpPr/>
          <p:nvPr/>
        </p:nvSpPr>
        <p:spPr>
          <a:xfrm>
            <a:off x="2285984" y="0"/>
            <a:ext cx="5138073" cy="830997"/>
          </a:xfrm>
          <a:prstGeom prst="rect">
            <a:avLst/>
          </a:prstGeom>
        </p:spPr>
        <p:txBody>
          <a:bodyPr wrap="none">
            <a:spAutoFit/>
          </a:bodyPr>
          <a:lstStyle/>
          <a:p>
            <a:pPr lvl="0" algn="ctr"/>
            <a:r>
              <a:rPr lang="pl-PL" sz="4800" b="1" dirty="0">
                <a:solidFill>
                  <a:srgbClr val="00B0F0"/>
                </a:solidFill>
              </a:rPr>
              <a:t>Wrogowie Hulka</a:t>
            </a:r>
            <a:r>
              <a:rPr lang="pl-PL" sz="4800" dirty="0">
                <a:solidFill>
                  <a:prstClr val="white"/>
                </a:solidFill>
              </a:rPr>
              <a:t>:</a:t>
            </a:r>
          </a:p>
        </p:txBody>
      </p:sp>
      <p:pic>
        <p:nvPicPr>
          <p:cNvPr id="13" name="Obraz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1604" y="1285860"/>
            <a:ext cx="3924300" cy="1974472"/>
          </a:xfrm>
          <a:prstGeom prst="rect">
            <a:avLst/>
          </a:prstGeom>
        </p:spPr>
      </p:pic>
    </p:spTree>
    <p:custDataLst>
      <p:tags r:id="rId1"/>
    </p:custDataLst>
    <p:extLst>
      <p:ext uri="{BB962C8B-B14F-4D97-AF65-F5344CB8AC3E}">
        <p14:creationId xmlns:p14="http://schemas.microsoft.com/office/powerpoint/2010/main" val="2949735799"/>
      </p:ext>
    </p:extLst>
  </p:cSld>
  <p:clrMapOvr>
    <a:masterClrMapping/>
  </p:clrMapOvr>
  <mc:AlternateContent xmlns:mc="http://schemas.openxmlformats.org/markup-compatibility/2006" xmlns:p14="http://schemas.microsoft.com/office/powerpoint/2010/main">
    <mc:Choice Requires="p14">
      <p:transition spd="slow" p14:dur="800" advTm="14188">
        <p:diamond/>
      </p:transition>
    </mc:Choice>
    <mc:Fallback xmlns="">
      <p:transition spd="slow" advTm="14188">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fltVal val="0"/>
                                          </p:val>
                                        </p:tav>
                                        <p:tav tm="100000">
                                          <p:val>
                                            <p:strVal val="#ppt_w"/>
                                          </p:val>
                                        </p:tav>
                                      </p:tavLst>
                                    </p:anim>
                                    <p:anim calcmode="lin" valueType="num">
                                      <p:cBhvr>
                                        <p:cTn id="35" dur="1000" fill="hold"/>
                                        <p:tgtEl>
                                          <p:spTgt spid="8"/>
                                        </p:tgtEl>
                                        <p:attrNameLst>
                                          <p:attrName>ppt_h</p:attrName>
                                        </p:attrNameLst>
                                      </p:cBhvr>
                                      <p:tavLst>
                                        <p:tav tm="0">
                                          <p:val>
                                            <p:fltVal val="0"/>
                                          </p:val>
                                        </p:tav>
                                        <p:tav tm="100000">
                                          <p:val>
                                            <p:strVal val="#ppt_h"/>
                                          </p:val>
                                        </p:tav>
                                      </p:tavLst>
                                    </p:anim>
                                    <p:anim calcmode="lin" valueType="num">
                                      <p:cBhvr>
                                        <p:cTn id="36" dur="1000" fill="hold"/>
                                        <p:tgtEl>
                                          <p:spTgt spid="8"/>
                                        </p:tgtEl>
                                        <p:attrNameLst>
                                          <p:attrName>style.rotation</p:attrName>
                                        </p:attrNameLst>
                                      </p:cBhvr>
                                      <p:tavLst>
                                        <p:tav tm="0">
                                          <p:val>
                                            <p:fltVal val="90"/>
                                          </p:val>
                                        </p:tav>
                                        <p:tav tm="100000">
                                          <p:val>
                                            <p:fltVal val="0"/>
                                          </p:val>
                                        </p:tav>
                                      </p:tavLst>
                                    </p:anim>
                                    <p:animEffect transition="in" filter="fade">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fltVal val="0"/>
                                          </p:val>
                                        </p:tav>
                                        <p:tav tm="100000">
                                          <p:val>
                                            <p:strVal val="#ppt_w"/>
                                          </p:val>
                                        </p:tav>
                                      </p:tavLst>
                                    </p:anim>
                                    <p:anim calcmode="lin" valueType="num">
                                      <p:cBhvr>
                                        <p:cTn id="49" dur="1000" fill="hold"/>
                                        <p:tgtEl>
                                          <p:spTgt spid="11"/>
                                        </p:tgtEl>
                                        <p:attrNameLst>
                                          <p:attrName>ppt_h</p:attrName>
                                        </p:attrNameLst>
                                      </p:cBhvr>
                                      <p:tavLst>
                                        <p:tav tm="0">
                                          <p:val>
                                            <p:fltVal val="0"/>
                                          </p:val>
                                        </p:tav>
                                        <p:tav tm="100000">
                                          <p:val>
                                            <p:strVal val="#ppt_h"/>
                                          </p:val>
                                        </p:tav>
                                      </p:tavLst>
                                    </p:anim>
                                    <p:anim calcmode="lin" valueType="num">
                                      <p:cBhvr>
                                        <p:cTn id="50" dur="1000" fill="hold"/>
                                        <p:tgtEl>
                                          <p:spTgt spid="11"/>
                                        </p:tgtEl>
                                        <p:attrNameLst>
                                          <p:attrName>style.rotation</p:attrName>
                                        </p:attrNameLst>
                                      </p:cBhvr>
                                      <p:tavLst>
                                        <p:tav tm="0">
                                          <p:val>
                                            <p:fltVal val="90"/>
                                          </p:val>
                                        </p:tav>
                                        <p:tav tm="100000">
                                          <p:val>
                                            <p:fltVal val="0"/>
                                          </p:val>
                                        </p:tav>
                                      </p:tavLst>
                                    </p:anim>
                                    <p:animEffect transition="in" filter="fade">
                                      <p:cBhvr>
                                        <p:cTn id="5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428596" y="857232"/>
            <a:ext cx="8352928" cy="563231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a:ln w="11430">
                  <a:solidFill>
                    <a:srgbClr val="92D05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Hul</a:t>
            </a:r>
            <a:r>
              <a:rPr lang="pl-PL" sz="2000" b="1" dirty="0">
                <a:ln w="11430">
                  <a:solidFill>
                    <a:srgbClr val="92D05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 posiada niewiarygodne pokłady nadludzkiej siły fizycznej, czyniące go prawdopodobnie najpotężniejszą istotą, jaka chodziła po Ziemi. Poziom jego potęgi jest potencjalnie nielimitowany, ponieważ wzrost siły fizycznej Hulka jest wprost proporcjonalny do poziomu jego stanów emocjonalnych, takich jak stres, </a:t>
            </a:r>
            <a:r>
              <a:rPr lang="pl-PL" sz="2000" b="1" dirty="0" smtClean="0">
                <a:ln w="11430">
                  <a:solidFill>
                    <a:srgbClr val="92D05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czy</a:t>
            </a:r>
            <a:br>
              <a:rPr lang="pl-PL" sz="2000" b="1" dirty="0" smtClean="0">
                <a:ln w="11430">
                  <a:solidFill>
                    <a:srgbClr val="92D05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pl-PL" sz="2000" b="1" dirty="0" smtClean="0">
                <a:ln w="11430">
                  <a:solidFill>
                    <a:srgbClr val="92D05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pl-PL" sz="2000" b="1" dirty="0">
                <a:ln w="11430">
                  <a:solidFill>
                    <a:srgbClr val="92D05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 szczególności gniew. Hulk może trzasnąć potężnie swoimi dłońmi, wytwarzając w ten sposób falę uderzeniową, niczym po wybuchu bomby. Hulk używa swoich niezwykle potężnych mięśni nóg do skakania na ogromne odległości. Potrafi przebyć tysiące kilometrów jednym skokiem, raz prawie udało mu się okrążyć całą Ziemię </a:t>
            </a:r>
            <a:r>
              <a:rPr lang="pl-PL" sz="2000" b="1" dirty="0" smtClean="0">
                <a:ln w="11430">
                  <a:solidFill>
                    <a:srgbClr val="92D05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 </a:t>
            </a:r>
            <a:r>
              <a:rPr lang="pl-PL" sz="2000" b="1" dirty="0">
                <a:ln w="11430">
                  <a:solidFill>
                    <a:srgbClr val="92D05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jednym wybiciu. Kontrolując siłę wyskoku </a:t>
            </a:r>
            <a:endParaRPr lang="pl-PL" sz="2000" b="1" dirty="0" smtClean="0">
              <a:ln w="11430">
                <a:solidFill>
                  <a:srgbClr val="92D05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pl-PL" sz="2000" b="1" dirty="0" smtClean="0">
                <a:ln w="11430">
                  <a:solidFill>
                    <a:srgbClr val="92D05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 </a:t>
            </a:r>
            <a:r>
              <a:rPr lang="pl-PL" sz="2000" b="1" dirty="0">
                <a:ln w="11430">
                  <a:solidFill>
                    <a:srgbClr val="92D05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trajektorię lotu, może przy lądowaniu wytworzyć potężne </a:t>
            </a:r>
            <a:r>
              <a:rPr lang="pl-PL" sz="2000" b="1" dirty="0" smtClean="0">
                <a:ln w="11430">
                  <a:solidFill>
                    <a:srgbClr val="92D05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kratery.</a:t>
            </a:r>
          </a:p>
          <a:p>
            <a:r>
              <a:rPr lang="pl-PL" sz="2000" b="1" dirty="0">
                <a:ln w="11430">
                  <a:solidFill>
                    <a:srgbClr val="92D05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Z powodu panicznego strachu Bruce'a przed powrotem jego zmarłego ojca, Hulk zyskał zdolność widzenia duchów. Ta sama zdolność pozwala mu widzieć postacie astralne. Hulk ma </a:t>
            </a:r>
            <a:r>
              <a:rPr lang="pl-PL" sz="2000" b="1" dirty="0" smtClean="0">
                <a:ln w="11430">
                  <a:solidFill>
                    <a:srgbClr val="92D05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też </a:t>
            </a:r>
            <a:r>
              <a:rPr lang="pl-PL" sz="2000" b="1" dirty="0">
                <a:ln w="11430">
                  <a:solidFill>
                    <a:srgbClr val="92D05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świetną orientację w terenie, z każdego miejsca na świecie potrafi instynktownie powrócić na pustynię, gdzie powstał w wyniku wybuchu gamma-bomby.</a:t>
            </a:r>
          </a:p>
        </p:txBody>
      </p:sp>
      <p:sp>
        <p:nvSpPr>
          <p:cNvPr id="6" name="pole tekstowe 5"/>
          <p:cNvSpPr txBox="1"/>
          <p:nvPr/>
        </p:nvSpPr>
        <p:spPr>
          <a:xfrm>
            <a:off x="3214678" y="0"/>
            <a:ext cx="3500462"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sz="3200" b="1" dirty="0" smtClean="0">
                <a:ln w="11430"/>
                <a:solidFill>
                  <a:srgbClr val="92D050"/>
                </a:solidFill>
                <a:effectLst>
                  <a:outerShdw blurRad="50800" dist="39000" dir="5460000" algn="tl">
                    <a:srgbClr val="000000">
                      <a:alpha val="38000"/>
                    </a:srgbClr>
                  </a:outerShdw>
                </a:effectLst>
              </a:rPr>
              <a:t>MOCE HULKA</a:t>
            </a:r>
            <a:r>
              <a:rPr lang="pl-PL"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pl-PL"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ustDataLst>
      <p:tags r:id="rId1"/>
    </p:custDataLst>
    <p:extLst>
      <p:ext uri="{BB962C8B-B14F-4D97-AF65-F5344CB8AC3E}">
        <p14:creationId xmlns:p14="http://schemas.microsoft.com/office/powerpoint/2010/main" val="1593177279"/>
      </p:ext>
    </p:extLst>
  </p:cSld>
  <p:clrMapOvr>
    <a:masterClrMapping/>
  </p:clrMapOvr>
  <mc:AlternateContent xmlns:mc="http://schemas.openxmlformats.org/markup-compatibility/2006" xmlns:p14="http://schemas.microsoft.com/office/powerpoint/2010/main">
    <mc:Choice Requires="p14">
      <p:transition spd="slow" p14:dur="800" advTm="46326">
        <p:diamond/>
      </p:transition>
    </mc:Choice>
    <mc:Fallback xmlns="">
      <p:transition spd="slow" advTm="46326">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1.5|1.3"/>
</p:tagLst>
</file>

<file path=ppt/tags/tag2.xml><?xml version="1.0" encoding="utf-8"?>
<p:tagLst xmlns:a="http://schemas.openxmlformats.org/drawingml/2006/main" xmlns:r="http://schemas.openxmlformats.org/officeDocument/2006/relationships" xmlns:p="http://schemas.openxmlformats.org/presentationml/2006/main">
  <p:tag name="TIMING" val="|0.5|1.3|1.1|0.9|1.1|0.8|1|0.8|1"/>
</p:tagLst>
</file>

<file path=ppt/tags/tag3.xml><?xml version="1.0" encoding="utf-8"?>
<p:tagLst xmlns:a="http://schemas.openxmlformats.org/drawingml/2006/main" xmlns:r="http://schemas.openxmlformats.org/officeDocument/2006/relationships" xmlns:p="http://schemas.openxmlformats.org/presentationml/2006/main">
  <p:tag name="TIMING" val="|0.5|1.5"/>
</p:tagLst>
</file>

<file path=ppt/tags/tag4.xml><?xml version="1.0" encoding="utf-8"?>
<p:tagLst xmlns:a="http://schemas.openxmlformats.org/drawingml/2006/main" xmlns:r="http://schemas.openxmlformats.org/officeDocument/2006/relationships" xmlns:p="http://schemas.openxmlformats.org/presentationml/2006/main">
  <p:tag name="TIMING" val="|0.6|1|1|3.1|2.2|1.7|1.3"/>
</p:tagLst>
</file>

<file path=ppt/tags/tag5.xml><?xml version="1.0" encoding="utf-8"?>
<p:tagLst xmlns:a="http://schemas.openxmlformats.org/drawingml/2006/main" xmlns:r="http://schemas.openxmlformats.org/officeDocument/2006/relationships" xmlns:p="http://schemas.openxmlformats.org/presentationml/2006/main">
  <p:tag name="TIMING" val="|0.5|1.4"/>
</p:tagLst>
</file>

<file path=ppt/theme/theme1.xml><?xml version="1.0" encoding="utf-8"?>
<a:theme xmlns:a="http://schemas.openxmlformats.org/drawingml/2006/main" name="Techniczny">
  <a:themeElements>
    <a:clrScheme name="Techniczny">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zny">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zny">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137</TotalTime>
  <Words>137</Words>
  <Application>Microsoft Office PowerPoint</Application>
  <PresentationFormat>Pokaz na ekranie (4:3)</PresentationFormat>
  <Paragraphs>26</Paragraphs>
  <Slides>5</Slides>
  <Notes>5</Notes>
  <HiddenSlides>0</HiddenSlides>
  <MMClips>1</MMClips>
  <ScaleCrop>false</ScaleCrop>
  <HeadingPairs>
    <vt:vector size="4" baseType="variant">
      <vt:variant>
        <vt:lpstr>Motyw</vt:lpstr>
      </vt:variant>
      <vt:variant>
        <vt:i4>1</vt:i4>
      </vt:variant>
      <vt:variant>
        <vt:lpstr>Tytuły slajdów</vt:lpstr>
      </vt:variant>
      <vt:variant>
        <vt:i4>5</vt:i4>
      </vt:variant>
    </vt:vector>
  </HeadingPairs>
  <TitlesOfParts>
    <vt:vector size="6" baseType="lpstr">
      <vt:lpstr>Techniczny</vt:lpstr>
      <vt:lpstr>NIESAMOWITY HULK(Robert Bruce Banner)</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HULK</dc:title>
  <dc:creator>Win7</dc:creator>
  <cp:lastModifiedBy>ZS</cp:lastModifiedBy>
  <cp:revision>17</cp:revision>
  <dcterms:created xsi:type="dcterms:W3CDTF">2017-02-17T13:31:29Z</dcterms:created>
  <dcterms:modified xsi:type="dcterms:W3CDTF">2017-06-04T09:33:31Z</dcterms:modified>
</cp:coreProperties>
</file>